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P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7" d="100"/>
          <a:sy n="67" d="100"/>
        </p:scale>
        <p:origin x="75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PE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55D8CD-7EBD-487F-B9B1-27BB4F93000C}" type="datetimeFigureOut">
              <a:rPr lang="es-PE" smtClean="0"/>
              <a:t>17/08/2017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9CA7A-9CDA-45AB-920B-0884D968E50F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4822230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55D8CD-7EBD-487F-B9B1-27BB4F93000C}" type="datetimeFigureOut">
              <a:rPr lang="es-PE" smtClean="0"/>
              <a:t>17/08/2017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9CA7A-9CDA-45AB-920B-0884D968E50F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40804315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55D8CD-7EBD-487F-B9B1-27BB4F93000C}" type="datetimeFigureOut">
              <a:rPr lang="es-PE" smtClean="0"/>
              <a:t>17/08/2017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9CA7A-9CDA-45AB-920B-0884D968E50F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067920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55D8CD-7EBD-487F-B9B1-27BB4F93000C}" type="datetimeFigureOut">
              <a:rPr lang="es-PE" smtClean="0"/>
              <a:t>17/08/2017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9CA7A-9CDA-45AB-920B-0884D968E50F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40078000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55D8CD-7EBD-487F-B9B1-27BB4F93000C}" type="datetimeFigureOut">
              <a:rPr lang="es-PE" smtClean="0"/>
              <a:t>17/08/2017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9CA7A-9CDA-45AB-920B-0884D968E50F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96554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55D8CD-7EBD-487F-B9B1-27BB4F93000C}" type="datetimeFigureOut">
              <a:rPr lang="es-PE" smtClean="0"/>
              <a:t>17/08/2017</a:t>
            </a:fld>
            <a:endParaRPr lang="es-PE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9CA7A-9CDA-45AB-920B-0884D968E50F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9556267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55D8CD-7EBD-487F-B9B1-27BB4F93000C}" type="datetimeFigureOut">
              <a:rPr lang="es-PE" smtClean="0"/>
              <a:t>17/08/2017</a:t>
            </a:fld>
            <a:endParaRPr lang="es-PE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9CA7A-9CDA-45AB-920B-0884D968E50F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7243711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55D8CD-7EBD-487F-B9B1-27BB4F93000C}" type="datetimeFigureOut">
              <a:rPr lang="es-PE" smtClean="0"/>
              <a:t>17/08/2017</a:t>
            </a:fld>
            <a:endParaRPr lang="es-PE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9CA7A-9CDA-45AB-920B-0884D968E50F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8928611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55D8CD-7EBD-487F-B9B1-27BB4F93000C}" type="datetimeFigureOut">
              <a:rPr lang="es-PE" smtClean="0"/>
              <a:t>17/08/2017</a:t>
            </a:fld>
            <a:endParaRPr lang="es-PE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9CA7A-9CDA-45AB-920B-0884D968E50F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6412446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55D8CD-7EBD-487F-B9B1-27BB4F93000C}" type="datetimeFigureOut">
              <a:rPr lang="es-PE" smtClean="0"/>
              <a:t>17/08/2017</a:t>
            </a:fld>
            <a:endParaRPr lang="es-PE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9CA7A-9CDA-45AB-920B-0884D968E50F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2646186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PE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55D8CD-7EBD-487F-B9B1-27BB4F93000C}" type="datetimeFigureOut">
              <a:rPr lang="es-PE" smtClean="0"/>
              <a:t>17/08/2017</a:t>
            </a:fld>
            <a:endParaRPr lang="es-PE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9CA7A-9CDA-45AB-920B-0884D968E50F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7062241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55D8CD-7EBD-487F-B9B1-27BB4F93000C}" type="datetimeFigureOut">
              <a:rPr lang="es-PE" smtClean="0"/>
              <a:t>17/08/2017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P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E9CA7A-9CDA-45AB-920B-0884D968E50F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2927456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P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 rotWithShape="1">
          <a:blip r:embed="rId2"/>
          <a:srcRect l="15776" t="25976" r="61274" b="27540"/>
          <a:stretch/>
        </p:blipFill>
        <p:spPr>
          <a:xfrm>
            <a:off x="571500" y="285751"/>
            <a:ext cx="4229100" cy="48159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182896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0</Words>
  <Application>Microsoft Office PowerPoint</Application>
  <PresentationFormat>Panorámica</PresentationFormat>
  <Paragraphs>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daniel cristian centurion chinchay</dc:creator>
  <cp:lastModifiedBy>daniel cristian centurion chinchay</cp:lastModifiedBy>
  <cp:revision>2</cp:revision>
  <dcterms:created xsi:type="dcterms:W3CDTF">2017-08-17T06:16:33Z</dcterms:created>
  <dcterms:modified xsi:type="dcterms:W3CDTF">2017-08-17T06:25:51Z</dcterms:modified>
</cp:coreProperties>
</file>