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222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043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79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780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5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562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437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286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124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461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622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5D8CD-7EBD-487F-B9B1-27BB4F93000C}" type="datetimeFigureOut">
              <a:rPr lang="es-PE" smtClean="0"/>
              <a:t>17/08/2017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CA7A-9CDA-45AB-920B-0884D968E5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274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5776" t="25976" r="61274" b="27540"/>
          <a:stretch/>
        </p:blipFill>
        <p:spPr>
          <a:xfrm>
            <a:off x="571500" y="285751"/>
            <a:ext cx="4229100" cy="481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28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cristian centurion chinchay</dc:creator>
  <cp:lastModifiedBy>daniel cristian centurion chinchay</cp:lastModifiedBy>
  <cp:revision>2</cp:revision>
  <dcterms:created xsi:type="dcterms:W3CDTF">2017-08-17T06:16:33Z</dcterms:created>
  <dcterms:modified xsi:type="dcterms:W3CDTF">2017-08-17T06:25:51Z</dcterms:modified>
</cp:coreProperties>
</file>