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0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391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34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32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30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28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615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33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9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22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764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06CD-88CA-4CF3-B541-F46112C76137}" type="datetimeFigureOut">
              <a:rPr lang="es-PE" smtClean="0"/>
              <a:t>15/06/2017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87F2-8D67-4B8B-99FD-F7E24F00E4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79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321424" y="0"/>
            <a:ext cx="4948517" cy="6857999"/>
          </a:xfrm>
          <a:prstGeom prst="rect">
            <a:avLst/>
          </a:prstGeom>
          <a:solidFill>
            <a:srgbClr val="CC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4730326" y="202888"/>
            <a:ext cx="2130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Mi </a:t>
            </a:r>
            <a:r>
              <a:rPr lang="es-PE" sz="44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Combo</a:t>
            </a:r>
            <a:endParaRPr lang="es-PE" sz="44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53401" y="810965"/>
            <a:ext cx="2569909" cy="35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rgbClr val="FFFF00"/>
                </a:solidFill>
              </a:rPr>
              <a:t>COMIDAS Y POSTRES A DOMICILIO </a:t>
            </a:r>
            <a:endParaRPr lang="es-PE" sz="1200" b="1" dirty="0">
              <a:solidFill>
                <a:srgbClr val="FFFF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17258" y="1235303"/>
            <a:ext cx="4093028" cy="90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Has tu pedido y acumula puntos para recibir menú gratis</a:t>
            </a:r>
            <a:r>
              <a:rPr lang="es-PE" sz="1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20879" y="4167512"/>
            <a:ext cx="2569909" cy="35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Clásico</a:t>
            </a:r>
            <a:endParaRPr lang="es-PE" sz="28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20880" y="5187679"/>
            <a:ext cx="2569909" cy="35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Mediano</a:t>
            </a:r>
            <a:endParaRPr lang="es-PE" sz="28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20879" y="6102645"/>
            <a:ext cx="2569909" cy="35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8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Extremo</a:t>
            </a:r>
            <a:endParaRPr lang="es-PE" sz="28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27752" y="3985741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dirty="0" smtClean="0">
                <a:solidFill>
                  <a:schemeClr val="bg1"/>
                </a:solidFill>
              </a:rPr>
              <a:t>Entrada, Segundo ,</a:t>
            </a:r>
          </a:p>
          <a:p>
            <a:r>
              <a:rPr lang="es-PE" sz="1200" dirty="0" smtClean="0">
                <a:solidFill>
                  <a:schemeClr val="bg1"/>
                </a:solidFill>
              </a:rPr>
              <a:t> postre y refresco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847564" y="5024932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dirty="0" smtClean="0">
                <a:solidFill>
                  <a:schemeClr val="bg1"/>
                </a:solidFill>
              </a:rPr>
              <a:t>Entrada, Segundo + porción extra,</a:t>
            </a:r>
          </a:p>
          <a:p>
            <a:r>
              <a:rPr lang="es-PE" sz="1200" dirty="0" smtClean="0">
                <a:solidFill>
                  <a:schemeClr val="bg1"/>
                </a:solidFill>
              </a:rPr>
              <a:t>postre y refresco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905835" y="5970705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200" dirty="0">
                <a:solidFill>
                  <a:schemeClr val="bg1"/>
                </a:solidFill>
              </a:rPr>
              <a:t>Entrada, Segundo + porción </a:t>
            </a:r>
            <a:r>
              <a:rPr lang="es-PE" sz="1200" dirty="0" smtClean="0">
                <a:solidFill>
                  <a:schemeClr val="bg1"/>
                </a:solidFill>
              </a:rPr>
              <a:t>extra,</a:t>
            </a:r>
          </a:p>
          <a:p>
            <a:r>
              <a:rPr lang="es-PE" sz="1200" dirty="0" smtClean="0">
                <a:solidFill>
                  <a:schemeClr val="bg1"/>
                </a:solidFill>
              </a:rPr>
              <a:t>Postre + porción extra </a:t>
            </a:r>
            <a:r>
              <a:rPr lang="es-PE" sz="1200" dirty="0">
                <a:solidFill>
                  <a:schemeClr val="bg1"/>
                </a:solidFill>
              </a:rPr>
              <a:t>y refresco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48290" y="3965148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 smtClean="0">
                <a:solidFill>
                  <a:schemeClr val="bg1"/>
                </a:solidFill>
              </a:rPr>
              <a:t>S/. 5.90</a:t>
            </a:r>
            <a:endParaRPr lang="es-PE" sz="5400" b="1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157985" y="4991691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dirty="0" smtClean="0">
                <a:solidFill>
                  <a:schemeClr val="bg1"/>
                </a:solidFill>
              </a:rPr>
              <a:t>S/. 6.90</a:t>
            </a:r>
            <a:endParaRPr lang="es-PE" sz="3200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18138" y="5919541"/>
            <a:ext cx="3804665" cy="67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dirty="0" smtClean="0">
                <a:solidFill>
                  <a:schemeClr val="bg1"/>
                </a:solidFill>
              </a:rPr>
              <a:t>S/. 7.90</a:t>
            </a:r>
            <a:endParaRPr lang="es-PE" sz="32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349" t="34925" r="46003" b="11491"/>
          <a:stretch/>
        </p:blipFill>
        <p:spPr>
          <a:xfrm>
            <a:off x="3375212" y="2695863"/>
            <a:ext cx="1584411" cy="10690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863" t="37500" r="47657" b="14338"/>
          <a:stretch/>
        </p:blipFill>
        <p:spPr>
          <a:xfrm>
            <a:off x="5058306" y="2688013"/>
            <a:ext cx="1594029" cy="1093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896" t="35294" r="49414" b="15073"/>
          <a:stretch/>
        </p:blipFill>
        <p:spPr>
          <a:xfrm>
            <a:off x="6756978" y="2702035"/>
            <a:ext cx="1482371" cy="106290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386740" y="1931213"/>
            <a:ext cx="3111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960259639 / 997129593</a:t>
            </a:r>
          </a:p>
          <a:p>
            <a:pPr algn="ctr"/>
            <a:r>
              <a:rPr lang="es-PE" sz="1400" dirty="0" smtClean="0">
                <a:solidFill>
                  <a:schemeClr val="bg1">
                    <a:lumMod val="85000"/>
                  </a:schemeClr>
                </a:solidFill>
              </a:rPr>
              <a:t>hola_micombo@Gmail.com</a:t>
            </a:r>
            <a:r>
              <a:rPr lang="es-PE" sz="1400" b="1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s-PE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321424" y="0"/>
            <a:ext cx="4948517" cy="6857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3871046" y="5713855"/>
            <a:ext cx="4093028" cy="90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C00000"/>
              </a:solidFill>
            </a:endParaRPr>
          </a:p>
          <a:p>
            <a:pPr algn="ctr"/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</a:rPr>
              <a:t>No habrá costo de movilidad para pedidos realizados en el mercado </a:t>
            </a:r>
            <a:r>
              <a:rPr lang="es-PE" sz="12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PE" sz="1200" dirty="0" smtClean="0">
                <a:solidFill>
                  <a:schemeClr val="bg1">
                    <a:lumMod val="50000"/>
                  </a:schemeClr>
                </a:solidFill>
              </a:rPr>
              <a:t>aqueta, cualquier otro lugar tendrá un costo adicional.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11418"/>
              </p:ext>
            </p:extLst>
          </p:nvPr>
        </p:nvGraphicFramePr>
        <p:xfrm>
          <a:off x="3422367" y="2601607"/>
          <a:ext cx="4746630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63"/>
                <a:gridCol w="474663"/>
                <a:gridCol w="474663"/>
                <a:gridCol w="474663"/>
                <a:gridCol w="474663"/>
                <a:gridCol w="474663"/>
                <a:gridCol w="474663"/>
                <a:gridCol w="474663"/>
                <a:gridCol w="474663"/>
                <a:gridCol w="474663"/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1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3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4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5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6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7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8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9</a:t>
                      </a:r>
                      <a:endParaRPr lang="es-P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10</a:t>
                      </a:r>
                    </a:p>
                    <a:p>
                      <a:r>
                        <a:rPr lang="es-PE" sz="900" dirty="0" smtClean="0"/>
                        <a:t>Gratis</a:t>
                      </a:r>
                      <a:endParaRPr lang="es-PE" sz="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871251" y="721312"/>
            <a:ext cx="3092823" cy="295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/>
        </p:nvSpPr>
        <p:spPr>
          <a:xfrm>
            <a:off x="4871251" y="1112043"/>
            <a:ext cx="3092823" cy="295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4871250" y="1529694"/>
            <a:ext cx="3092823" cy="295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3422367" y="242047"/>
            <a:ext cx="4541706" cy="34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C00000"/>
                </a:solidFill>
              </a:rPr>
              <a:t>DATOS DEL CLIENTE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422367" y="1125491"/>
            <a:ext cx="1341291" cy="29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422367" y="725102"/>
            <a:ext cx="1341291" cy="29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Nombres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422367" y="1533695"/>
            <a:ext cx="1341291" cy="29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Teléfono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749168" y="1728165"/>
            <a:ext cx="4093028" cy="903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C00000"/>
              </a:solidFill>
            </a:endParaRPr>
          </a:p>
          <a:p>
            <a:pPr algn="ctr"/>
            <a:r>
              <a:rPr lang="es-PE" sz="1600" dirty="0" smtClean="0">
                <a:solidFill>
                  <a:srgbClr val="C00000"/>
                </a:solidFill>
              </a:rPr>
              <a:t>Por cada 9 menús, llévate el décimo gratis</a:t>
            </a:r>
          </a:p>
        </p:txBody>
      </p:sp>
    </p:spTree>
    <p:extLst>
      <p:ext uri="{BB962C8B-B14F-4D97-AF65-F5344CB8AC3E}">
        <p14:creationId xmlns:p14="http://schemas.microsoft.com/office/powerpoint/2010/main" val="8700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112</Words>
  <Application>Microsoft Office PowerPoint</Application>
  <PresentationFormat>Panorámica</PresentationFormat>
  <Paragraphs>36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Brush Script MT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noticia1</dc:title>
  <dc:creator>daniel cristian centurion chinchay</dc:creator>
  <cp:lastModifiedBy>daniel cristian centurion chinchay</cp:lastModifiedBy>
  <cp:revision>18</cp:revision>
  <dcterms:created xsi:type="dcterms:W3CDTF">2017-01-16T15:54:39Z</dcterms:created>
  <dcterms:modified xsi:type="dcterms:W3CDTF">2017-06-16T03:01:00Z</dcterms:modified>
</cp:coreProperties>
</file>